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2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1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58500" autoAdjust="0"/>
  </p:normalViewPr>
  <p:slideViewPr>
    <p:cSldViewPr snapToGrid="0">
      <p:cViewPr varScale="1">
        <p:scale>
          <a:sx n="68" d="100"/>
          <a:sy n="68" d="100"/>
        </p:scale>
        <p:origin x="2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1F707D99-DD57-4E47-9217-63A8AF941A27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29924C07-9EA4-4059-BB44-A2FA93EE8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7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2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2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5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1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0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0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8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4C07-9EA4-4059-BB44-A2FA93EE85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89ADD-72D8-4DFB-8B1F-7BFC77FE0A86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BD76-9670-48F8-B2FF-4AB9BB3D4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" y="1109814"/>
            <a:ext cx="12191999" cy="1643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entury Gothic" panose="020B0502020202020204" pitchFamily="34" charset="0"/>
              </a:rPr>
              <a:t>Active Learning Strategies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" y="5303272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latin typeface="Century Gothic" panose="020B0502020202020204" pitchFamily="34" charset="0"/>
              </a:rPr>
              <a:t>Sandy Greene and Katie Hopkins</a:t>
            </a:r>
          </a:p>
          <a:p>
            <a:r>
              <a:rPr lang="en-US" sz="2500" dirty="0">
                <a:latin typeface="Century Gothic" panose="020B0502020202020204" pitchFamily="34" charset="0"/>
              </a:rPr>
              <a:t>University 101 Programs</a:t>
            </a:r>
          </a:p>
          <a:p>
            <a:r>
              <a:rPr lang="en-US" sz="2500" dirty="0">
                <a:latin typeface="Century Gothic" panose="020B0502020202020204" pitchFamily="34" charset="0"/>
              </a:rPr>
              <a:t>University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9359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6046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Notecard Takeaway?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74" y="1779348"/>
            <a:ext cx="6994849" cy="4196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8574" y="2780522"/>
            <a:ext cx="6994849" cy="214604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solidFill>
              <a:srgbClr val="DAF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68351" y="2908306"/>
            <a:ext cx="6092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What is your biggest takeaway from this presentation?</a:t>
            </a:r>
          </a:p>
          <a:p>
            <a:pPr marL="342900" indent="-342900"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What is one active learning strategy you are committed to using in your class?</a:t>
            </a:r>
          </a:p>
        </p:txBody>
      </p:sp>
    </p:spTree>
    <p:extLst>
      <p:ext uri="{BB962C8B-B14F-4D97-AF65-F5344CB8AC3E}">
        <p14:creationId xmlns:p14="http://schemas.microsoft.com/office/powerpoint/2010/main" val="67131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" y="1109814"/>
            <a:ext cx="12191999" cy="1643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entury Gothic" panose="020B0502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7653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4143" y="1621659"/>
            <a:ext cx="10812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Question One (60 Seconds): What active learning strategies have you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Question Two (30 Seconds): In what ways did those active learning strategies help your students learn?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2701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60-60-30-30</a:t>
            </a:r>
          </a:p>
        </p:txBody>
      </p:sp>
    </p:spTree>
    <p:extLst>
      <p:ext uri="{BB962C8B-B14F-4D97-AF65-F5344CB8AC3E}">
        <p14:creationId xmlns:p14="http://schemas.microsoft.com/office/powerpoint/2010/main" val="24547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6046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Case Studies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143" y="1621659"/>
            <a:ext cx="108121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QUESTION: </a:t>
            </a:r>
            <a:r>
              <a:rPr lang="en-US" sz="2800" dirty="0">
                <a:latin typeface="Century Gothic" panose="020B0502020202020204" pitchFamily="34" charset="0"/>
              </a:rPr>
              <a:t>How can you use case studies in your classes?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004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6046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One Minute Paper</a:t>
            </a:r>
          </a:p>
        </p:txBody>
      </p:sp>
      <p:pic>
        <p:nvPicPr>
          <p:cNvPr id="1026" name="Picture 2" descr="Image result for paper with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24" y="1463819"/>
            <a:ext cx="7667625" cy="50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6046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Fact or Crap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3" y="1730020"/>
            <a:ext cx="5439267" cy="306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160" y="1727427"/>
            <a:ext cx="5453339" cy="30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6046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Game Show</a:t>
            </a:r>
          </a:p>
        </p:txBody>
      </p:sp>
      <p:pic>
        <p:nvPicPr>
          <p:cNvPr id="1026" name="Picture 2" descr="Image result for family fe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" y="2136710"/>
            <a:ext cx="6170644" cy="347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eopar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45" y="2136711"/>
            <a:ext cx="4621136" cy="347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7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6046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Jigsaw</a:t>
            </a:r>
          </a:p>
        </p:txBody>
      </p:sp>
      <p:pic>
        <p:nvPicPr>
          <p:cNvPr id="2050" name="Picture 2" descr="Image result for jigsaw active learning strate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2"/>
          <a:stretch/>
        </p:blipFill>
        <p:spPr bwMode="auto">
          <a:xfrm>
            <a:off x="930016" y="1744826"/>
            <a:ext cx="961746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5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6046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Peer Review</a:t>
            </a:r>
          </a:p>
        </p:txBody>
      </p:sp>
      <p:pic>
        <p:nvPicPr>
          <p:cNvPr id="3074" name="Picture 2" descr="Image result for peer 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/>
          <a:stretch/>
        </p:blipFill>
        <p:spPr bwMode="auto">
          <a:xfrm>
            <a:off x="-9332" y="1111044"/>
            <a:ext cx="12219435" cy="5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7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4143" y="1621659"/>
            <a:ext cx="10812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What obstacles are there to using active learning strategies and what can you do to overcome those obstacles?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1999" cy="1111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6046"/>
            <a:ext cx="12191999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Think-Pair-Share</a:t>
            </a:r>
          </a:p>
        </p:txBody>
      </p:sp>
    </p:spTree>
    <p:extLst>
      <p:ext uri="{BB962C8B-B14F-4D97-AF65-F5344CB8AC3E}">
        <p14:creationId xmlns:p14="http://schemas.microsoft.com/office/powerpoint/2010/main" val="387116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135</Words>
  <Application>Microsoft Macintosh PowerPoint</Application>
  <PresentationFormat>Widescreen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USC-SAAS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GREENE, SANDRA</dc:creator>
  <cp:lastModifiedBy>Sandra Greene</cp:lastModifiedBy>
  <cp:revision>49</cp:revision>
  <cp:lastPrinted>2021-10-20T15:22:55Z</cp:lastPrinted>
  <dcterms:created xsi:type="dcterms:W3CDTF">2019-10-09T14:17:35Z</dcterms:created>
  <dcterms:modified xsi:type="dcterms:W3CDTF">2025-10-10T12:27:12Z</dcterms:modified>
</cp:coreProperties>
</file>